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305" r:id="rId3"/>
    <p:sldId id="304" r:id="rId4"/>
    <p:sldId id="302" r:id="rId5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BD"/>
    <a:srgbClr val="FFFF89"/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64"/>
    <p:restoredTop sz="94888"/>
  </p:normalViewPr>
  <p:slideViewPr>
    <p:cSldViewPr snapToGrid="0">
      <p:cViewPr varScale="1">
        <p:scale>
          <a:sx n="212" d="100"/>
          <a:sy n="2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17/4/2025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40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Romans 10:5-13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01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For Moses writes about the righteousness that is based on the law, that the person who does the commandments shall live by them.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But the righteousness based on faith says, “Do not say in your heart, ‘Who will ascend into heaven?’ ” (that is, to bring Christ down)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“or ‘Who will descend into the abyss?’ ” (that is, to bring Christ up from the dead).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But what does it say? “The word is near you, in your mouth and in your heart” (that is, the word of faith that we proclaim); </a:t>
            </a:r>
            <a:endParaRPr lang="en-AU" sz="2800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96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51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US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because, if you confess with your mouth that Jesus is Lord and believe in your heart that God raised him from the dead, you will be saved.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with the heart one believes and is justified, and with the mouth one confesses and is saved.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Scripture says, “Everyone who believes in him will not be put to shame.”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there is no distinction between Jew and Greek; for the same Lord is Lord of all, bestowing his riches on all who call on him. 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“everyone who calls on the name of the Lord will be saved.”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42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91611C-D667-471D-0C57-E00B23995D5D}"/>
              </a:ext>
            </a:extLst>
          </p:cNvPr>
          <p:cNvSpPr txBox="1"/>
          <p:nvPr/>
        </p:nvSpPr>
        <p:spPr>
          <a:xfrm>
            <a:off x="12972" y="0"/>
            <a:ext cx="9118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Jesus Christ is Raised from the Dead</a:t>
            </a:r>
            <a:endParaRPr kumimoji="0" lang="en-AU" sz="2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F6FB5C-B106-443E-9630-0C24AAD2EB00}"/>
              </a:ext>
            </a:extLst>
          </p:cNvPr>
          <p:cNvSpPr txBox="1"/>
          <p:nvPr/>
        </p:nvSpPr>
        <p:spPr>
          <a:xfrm>
            <a:off x="976341" y="1739394"/>
            <a:ext cx="7486653" cy="1477328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Pursuit of Righteousness.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righteousness, I cannot commune with a Holy God.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cannot develop my on righteousness.  (cannot reach the holiness required)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need the Righteousness of God.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Righteousness comes by faith.  Believing</a:t>
            </a:r>
            <a:r>
              <a:rPr kumimoji="0" lang="en-AU" sz="18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in the Risen Lord Jesus Christ.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94E38B-AE31-B6A1-98F3-EEC0FC60AE14}"/>
              </a:ext>
            </a:extLst>
          </p:cNvPr>
          <p:cNvSpPr txBox="1"/>
          <p:nvPr/>
        </p:nvSpPr>
        <p:spPr>
          <a:xfrm>
            <a:off x="12972" y="1093063"/>
            <a:ext cx="8962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Jesus is raised from the dead,   He   IS   LORD.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 I believe “Jesus</a:t>
            </a:r>
            <a:r>
              <a:rPr kumimoji="0" lang="en-AU" sz="1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is Lord”, my life will demonstrate complete submission to His Lordship.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7F93CD-00A7-9AEB-B10A-133969580E28}"/>
              </a:ext>
            </a:extLst>
          </p:cNvPr>
          <p:cNvSpPr txBox="1"/>
          <p:nvPr/>
        </p:nvSpPr>
        <p:spPr>
          <a:xfrm>
            <a:off x="483704" y="446732"/>
            <a:ext cx="797929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because, if you confess with your mouth that Jesus is Lord and believe in your heart that God raised him from the dead, you will be saved.</a:t>
            </a:r>
            <a:r>
              <a:rPr lang="en-AU" sz="1600" dirty="0">
                <a:effectLst/>
              </a:rPr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C374A0-5E01-08B7-20B5-35C057C627B9}"/>
              </a:ext>
            </a:extLst>
          </p:cNvPr>
          <p:cNvSpPr txBox="1"/>
          <p:nvPr/>
        </p:nvSpPr>
        <p:spPr>
          <a:xfrm>
            <a:off x="6957" y="3216636"/>
            <a:ext cx="896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expression of faith  ––  An overflow of the goodness of a faith-filled heart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FFDC5-FE90-1A73-A46A-0E1D855A371A}"/>
              </a:ext>
            </a:extLst>
          </p:cNvPr>
          <p:cNvSpPr txBox="1"/>
          <p:nvPr/>
        </p:nvSpPr>
        <p:spPr>
          <a:xfrm>
            <a:off x="717383" y="3585968"/>
            <a:ext cx="45870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 I am uncomfortable about being a slave of Jesus, that is a sure sign that He is not my Lord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64B44-DEC4-7151-6BC4-111E7ADCFB4B}"/>
              </a:ext>
            </a:extLst>
          </p:cNvPr>
          <p:cNvSpPr txBox="1"/>
          <p:nvPr/>
        </p:nvSpPr>
        <p:spPr>
          <a:xfrm>
            <a:off x="6957" y="4232299"/>
            <a:ext cx="8962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believe in my heart that God raised Jesus from the dead: </a:t>
            </a:r>
          </a:p>
          <a:p>
            <a:pPr marL="490538" marR="0" lvl="0" indent="-179388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cannot remain silent;</a:t>
            </a:r>
          </a:p>
          <a:p>
            <a:pPr marL="490538" marR="0" lvl="0" indent="-179388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cannot remain the same;</a:t>
            </a:r>
          </a:p>
          <a:p>
            <a:pPr marL="490538" marR="0" lvl="0" indent="-179388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Nothing can distract me from total service and commitment to my Lord.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0" grpId="0" build="p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8449</TotalTime>
  <Words>438</Words>
  <Application>Microsoft Macintosh PowerPoint</Application>
  <PresentationFormat>On-screen Show (16:10)</PresentationFormat>
  <Paragraphs>31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226</cp:revision>
  <cp:lastPrinted>2025-04-17T05:34:18Z</cp:lastPrinted>
  <dcterms:created xsi:type="dcterms:W3CDTF">2024-07-12T04:24:48Z</dcterms:created>
  <dcterms:modified xsi:type="dcterms:W3CDTF">2025-04-17T05:36:39Z</dcterms:modified>
</cp:coreProperties>
</file>